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84" r:id="rId3"/>
    <p:sldId id="257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Teko" panose="020B0604020202020204" charset="0"/>
      <p:bold r:id="rId15"/>
    </p:embeddedFont>
    <p:embeddedFont>
      <p:font typeface="Teko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59196" y="1937088"/>
            <a:ext cx="8353124" cy="6924973"/>
            <a:chOff x="0" y="-9523"/>
            <a:chExt cx="11137500" cy="9233296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3"/>
              <a:ext cx="11137500" cy="923329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Instalação e configuração de notebook  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4709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6919D06-0174-41FA-B0FA-CC1DB8E0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53539"/>
            <a:ext cx="16211006" cy="91799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5B66CA8-E30E-4BEE-A614-B10AD2991C2A}"/>
              </a:ext>
            </a:extLst>
          </p:cNvPr>
          <p:cNvSpPr txBox="1"/>
          <p:nvPr/>
        </p:nvSpPr>
        <p:spPr>
          <a:xfrm>
            <a:off x="1097280" y="6858000"/>
            <a:ext cx="55496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SSD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2FAB5F-88A6-40CF-B33A-C08F51F46580}"/>
              </a:ext>
            </a:extLst>
          </p:cNvPr>
          <p:cNvSpPr txBox="1"/>
          <p:nvPr/>
        </p:nvSpPr>
        <p:spPr>
          <a:xfrm>
            <a:off x="3722914" y="5143501"/>
            <a:ext cx="100584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Ventoinha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43E585-523B-4A39-8945-67F3EE9C8864}"/>
              </a:ext>
            </a:extLst>
          </p:cNvPr>
          <p:cNvSpPr txBox="1"/>
          <p:nvPr/>
        </p:nvSpPr>
        <p:spPr>
          <a:xfrm>
            <a:off x="10933612" y="4284617"/>
            <a:ext cx="171123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Processador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F4C5AA-1944-4169-9512-5F6FF5B25A66}"/>
              </a:ext>
            </a:extLst>
          </p:cNvPr>
          <p:cNvSpPr txBox="1"/>
          <p:nvPr/>
        </p:nvSpPr>
        <p:spPr>
          <a:xfrm>
            <a:off x="3278778" y="7165777"/>
            <a:ext cx="134547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Flat Cable</a:t>
            </a:r>
            <a:r>
              <a:rPr lang="pt-BR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89654E-77FA-4506-8C05-B6636153A096}"/>
              </a:ext>
            </a:extLst>
          </p:cNvPr>
          <p:cNvSpPr txBox="1"/>
          <p:nvPr/>
        </p:nvSpPr>
        <p:spPr>
          <a:xfrm>
            <a:off x="3853543" y="8080287"/>
            <a:ext cx="770709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Flat Cable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AF3352-6E5A-4CA0-91AD-A85D7D5E2AD2}"/>
              </a:ext>
            </a:extLst>
          </p:cNvPr>
          <p:cNvSpPr txBox="1"/>
          <p:nvPr/>
        </p:nvSpPr>
        <p:spPr>
          <a:xfrm>
            <a:off x="6453680" y="6904167"/>
            <a:ext cx="133882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Ponte sul </a:t>
            </a:r>
          </a:p>
          <a:p>
            <a:r>
              <a:rPr lang="pt-BR" dirty="0">
                <a:solidFill>
                  <a:schemeClr val="bg1"/>
                </a:solidFill>
              </a:rPr>
              <a:t>e Ponte Norte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4EAE26-B1A9-4817-A6BB-1774EB3ED56B}"/>
              </a:ext>
            </a:extLst>
          </p:cNvPr>
          <p:cNvSpPr txBox="1"/>
          <p:nvPr/>
        </p:nvSpPr>
        <p:spPr>
          <a:xfrm>
            <a:off x="15264876" y="5642754"/>
            <a:ext cx="13211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Entradas USB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9263A5-F8DD-4645-8DE7-FC9171685D7D}"/>
              </a:ext>
            </a:extLst>
          </p:cNvPr>
          <p:cNvSpPr txBox="1"/>
          <p:nvPr/>
        </p:nvSpPr>
        <p:spPr>
          <a:xfrm>
            <a:off x="12383589" y="7011888"/>
            <a:ext cx="137890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Memória RAM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F7FD2E-FDF2-4C8E-AE5A-544FD93B84BF}"/>
              </a:ext>
            </a:extLst>
          </p:cNvPr>
          <p:cNvSpPr txBox="1"/>
          <p:nvPr/>
        </p:nvSpPr>
        <p:spPr>
          <a:xfrm>
            <a:off x="4323806" y="3566160"/>
            <a:ext cx="176683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Dissipador de calor </a:t>
            </a:r>
          </a:p>
        </p:txBody>
      </p:sp>
    </p:spTree>
    <p:extLst>
      <p:ext uri="{BB962C8B-B14F-4D97-AF65-F5344CB8AC3E}">
        <p14:creationId xmlns:p14="http://schemas.microsoft.com/office/powerpoint/2010/main" val="11707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80371" y="3759200"/>
            <a:ext cx="6667973" cy="6527800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798825" y="3616655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641760" y="381501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36575" y="799514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Passo a passo</a:t>
            </a: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da formatação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52000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Inserir o seu pendrive “com a iso já instalada nele” no seu computador pela porta USB, inicie o seu computador assim que ele acender a tela, clique algumas vezes nas teclas F2 e Delete ao mesmo tempo, até chegarmos na tela de setup.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Feito isso clique na tecla F10 para começar  a instalação</a:t>
            </a:r>
            <a:r>
              <a:rPr lang="en-US" sz="2000" dirty="0">
                <a:latin typeface="+mn-lt"/>
                <a:sym typeface="Montserrat"/>
              </a:rPr>
              <a:t>. </a:t>
            </a:r>
            <a:endParaRPr sz="2000" dirty="0">
              <a:latin typeface="+mn-lt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6422986" y="4807677"/>
            <a:ext cx="5413237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pt-BR" sz="1600" dirty="0"/>
              <a:t>A partir desse ponto iremos criar duas repartições para dividir 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pt-BR" sz="1600" dirty="0"/>
              <a:t>sua memória, seguindo este modelo - &gt; Com o Tab ira movimentar na sua tela  - &gt; clique na opção “Novo” -&gt; Escolher a quantidade de memória que deseja inserir na primeira repartição -&gt; Clique na opção “avançar” -&gt; e por último em “Formatar”, repita esse processo mais uma vez antes de finalizar.</a:t>
            </a:r>
            <a:endParaRPr sz="1600"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13569680" y="4936273"/>
            <a:ext cx="4258684" cy="28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r>
              <a:rPr lang="pt-BR" sz="1800" dirty="0"/>
              <a:t>Sendo assim, criado as duas repartição escolhe a melhor para inicializar, clicando nela logo após clique em “avançar” e aguarde a instalação ser completada, após isso apenas configure com suas informações básicas</a:t>
            </a:r>
            <a:endParaRPr sz="1800"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>
            <p:extLst>
              <p:ext uri="{D42A27DB-BD31-4B8C-83A1-F6EECF244321}">
                <p14:modId xmlns:p14="http://schemas.microsoft.com/office/powerpoint/2010/main" val="131594756"/>
              </p:ext>
            </p:extLst>
          </p:nvPr>
        </p:nvGraphicFramePr>
        <p:xfrm>
          <a:off x="1008529" y="3255808"/>
          <a:ext cx="16250776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0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Teko"/>
                        </a:rPr>
                        <a:t>Ssd-bateria: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.Responsável por armazenar dados em computadores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Ponte Sul: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Reponsável pela comunicação dos diversos periféricos de uma placa, tais como HD e as portas USB.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Ponte Norte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Controla os componentes, como portas USB e paralelas, slots PCI e ISA e, os discos rígidos, que são classificados como componentes lentos.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Processador</a:t>
                      </a:r>
                      <a:r>
                        <a:rPr lang="pt-BR" sz="1600" u="none" strike="noStrike" cap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Acelerar, endereçar, resolver ou preparar dados, dependendo da aplicação. </a:t>
                      </a:r>
                      <a:endParaRPr sz="16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Ventoinha do processador</a:t>
                      </a: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 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Reduzir o calor gerado pelo processador, evitando que ele superaqueça ou queime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Cabo VGA 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Ligar o PC ao monitor. </a:t>
                      </a:r>
                      <a:endParaRPr sz="16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Fonte de alimentação: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Transformar a corrente elétrica da rede, que chega em voltagem alta, para uma voltagem menor , que é indicada para o hardware do PC</a:t>
                      </a: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Cabo flat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: Faz a conexão de peças como teclado, monitor ou tela com placa – mãe do aparelho.  , </a:t>
                      </a: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Memória RAM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Guardar temporariamente toda a informação que o computador precisa, seja para aquele momento ou para u futuro próximo. 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Entrada USB: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sym typeface="Montserrat"/>
                        </a:rPr>
                        <a:t>  Permite a conexão  de periféricos sem a necessidade de desligar o computador, além de transmitir e armazenar dados. </a:t>
                      </a:r>
                      <a:endParaRPr sz="12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Dissipador de calor: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Opera como um ventilador, retirando o calor excessivo produzido por equipamentos eletrônicos.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1104879" y="1229920"/>
            <a:ext cx="15690497" cy="997196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Funções dos componentes da placa mãe 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425</Words>
  <Application>Microsoft Office PowerPoint</Application>
  <PresentationFormat>Personalizar</PresentationFormat>
  <Paragraphs>36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Montserrat</vt:lpstr>
      <vt:lpstr>Teko Medium</vt:lpstr>
      <vt:lpstr>Teko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</dc:creator>
  <cp:lastModifiedBy>CAI</cp:lastModifiedBy>
  <cp:revision>18</cp:revision>
  <dcterms:modified xsi:type="dcterms:W3CDTF">2023-05-04T13:40:34Z</dcterms:modified>
</cp:coreProperties>
</file>